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5D2DED-F884-4C30-AFA7-A972613DBF32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37926E-6074-496E-AF47-7A1386E1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7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7926E-6074-496E-AF47-7A1386E1D4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4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4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0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1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3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1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7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6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9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B10A3-4BD2-434F-9243-2212617DCF1F}" type="datetimeFigureOut">
              <a:rPr lang="en-US" smtClean="0"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5396D-B685-4F61-8E71-6B27F3EC5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1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8600" y="101498"/>
            <a:ext cx="6439930" cy="8661502"/>
            <a:chOff x="228600" y="101498"/>
            <a:chExt cx="6439930" cy="8661502"/>
          </a:xfrm>
        </p:grpSpPr>
        <p:grpSp>
          <p:nvGrpSpPr>
            <p:cNvPr id="1052" name="Group 1051"/>
            <p:cNvGrpSpPr/>
            <p:nvPr/>
          </p:nvGrpSpPr>
          <p:grpSpPr>
            <a:xfrm>
              <a:off x="3099643" y="450375"/>
              <a:ext cx="1200735" cy="777387"/>
              <a:chOff x="3612103" y="316316"/>
              <a:chExt cx="1200735" cy="777387"/>
            </a:xfrm>
          </p:grpSpPr>
          <p:sp>
            <p:nvSpPr>
              <p:cNvPr id="5" name="Rectangle 4"/>
              <p:cNvSpPr/>
              <p:nvPr/>
            </p:nvSpPr>
            <p:spPr>
              <a:xfrm rot="2837651">
                <a:off x="4032137" y="313002"/>
                <a:ext cx="533400" cy="10280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Smiley Face 10"/>
              <p:cNvSpPr/>
              <p:nvPr/>
            </p:nvSpPr>
            <p:spPr>
              <a:xfrm rot="18732484">
                <a:off x="3623619" y="304800"/>
                <a:ext cx="457200" cy="480232"/>
              </a:xfrm>
              <a:prstGeom prst="smileyFac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 rot="19014338">
              <a:off x="3276632" y="553390"/>
              <a:ext cx="1210621" cy="658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Greeter</a:t>
              </a:r>
              <a:r>
                <a:rPr lang="en-US" sz="1200" dirty="0" smtClean="0"/>
                <a:t>, </a:t>
              </a:r>
            </a:p>
            <a:p>
              <a:r>
                <a:rPr lang="en-US" sz="1200" dirty="0" smtClean="0"/>
                <a:t>Stamp adult hands</a:t>
              </a:r>
              <a:endParaRPr lang="en-US" sz="1200" dirty="0"/>
            </a:p>
          </p:txBody>
        </p:sp>
        <p:grpSp>
          <p:nvGrpSpPr>
            <p:cNvPr id="1050" name="Group 1049"/>
            <p:cNvGrpSpPr/>
            <p:nvPr/>
          </p:nvGrpSpPr>
          <p:grpSpPr>
            <a:xfrm>
              <a:off x="4267200" y="4588406"/>
              <a:ext cx="533400" cy="1341739"/>
              <a:chOff x="3886200" y="3886199"/>
              <a:chExt cx="533400" cy="1341739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3886200" y="4237338"/>
                <a:ext cx="533400" cy="9906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16200000">
                <a:off x="3567500" y="4357299"/>
                <a:ext cx="1219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Salad Bar</a:t>
                </a:r>
                <a:endParaRPr lang="en-US" sz="1200" dirty="0"/>
              </a:p>
            </p:txBody>
          </p:sp>
        </p:grpSp>
        <p:grpSp>
          <p:nvGrpSpPr>
            <p:cNvPr id="1041" name="Group 1040"/>
            <p:cNvGrpSpPr/>
            <p:nvPr/>
          </p:nvGrpSpPr>
          <p:grpSpPr>
            <a:xfrm flipH="1">
              <a:off x="4464774" y="2209800"/>
              <a:ext cx="1435727" cy="2057400"/>
              <a:chOff x="2787829" y="1676400"/>
              <a:chExt cx="1326971" cy="2057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352800" y="1676400"/>
                <a:ext cx="762000" cy="20574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505200" y="2438400"/>
                <a:ext cx="4191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501081" y="2846172"/>
                <a:ext cx="423219" cy="3542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501081" y="2058430"/>
                <a:ext cx="419100" cy="3037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lowchart: Connector 14"/>
              <p:cNvSpPr/>
              <p:nvPr/>
            </p:nvSpPr>
            <p:spPr>
              <a:xfrm>
                <a:off x="3886200" y="1828800"/>
                <a:ext cx="190500" cy="22860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lowchart: Predefined Process 15"/>
              <p:cNvSpPr/>
              <p:nvPr/>
            </p:nvSpPr>
            <p:spPr>
              <a:xfrm>
                <a:off x="3581400" y="1752600"/>
                <a:ext cx="228600" cy="228600"/>
              </a:xfrm>
              <a:prstGeom prst="flowChartPredefined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7265" y="3279775"/>
                <a:ext cx="450850" cy="37782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864281">
                <a:off x="2787829" y="2785891"/>
                <a:ext cx="500063" cy="50006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288490">
                <a:off x="2788722" y="1989425"/>
                <a:ext cx="500063" cy="50006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31" name="Picture 7" descr="C:\Users\153837\AppData\Local\Microsoft\Windows\Temporary Internet Files\Content.IE5\21MDVZDO\MC900383592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33275" flipH="1">
              <a:off x="4160130" y="770392"/>
              <a:ext cx="808997" cy="9649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8249" flipH="1">
              <a:off x="4866429" y="411694"/>
              <a:ext cx="992610" cy="79627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06530" y="101498"/>
              <a:ext cx="762000" cy="61927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043" name="Group 1042"/>
            <p:cNvGrpSpPr/>
            <p:nvPr/>
          </p:nvGrpSpPr>
          <p:grpSpPr>
            <a:xfrm>
              <a:off x="239414" y="1864175"/>
              <a:ext cx="1041787" cy="4207843"/>
              <a:chOff x="228600" y="1096478"/>
              <a:chExt cx="1041787" cy="4207843"/>
            </a:xfrm>
          </p:grpSpPr>
          <p:grpSp>
            <p:nvGrpSpPr>
              <p:cNvPr id="1042" name="Group 1041"/>
              <p:cNvGrpSpPr/>
              <p:nvPr/>
            </p:nvGrpSpPr>
            <p:grpSpPr>
              <a:xfrm>
                <a:off x="228600" y="4237521"/>
                <a:ext cx="1041787" cy="1066800"/>
                <a:chOff x="497447" y="4237521"/>
                <a:chExt cx="1041787" cy="1066800"/>
              </a:xfrm>
            </p:grpSpPr>
            <p:sp>
              <p:nvSpPr>
                <p:cNvPr id="21" name="Rounded Rectangle 20"/>
                <p:cNvSpPr/>
                <p:nvPr/>
              </p:nvSpPr>
              <p:spPr>
                <a:xfrm>
                  <a:off x="826447" y="4388608"/>
                  <a:ext cx="685800" cy="381000"/>
                </a:xfrm>
                <a:prstGeom prst="round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6447" y="4883908"/>
                  <a:ext cx="712787" cy="407987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3" name="TextBox 22"/>
                <p:cNvSpPr txBox="1"/>
                <p:nvPr/>
              </p:nvSpPr>
              <p:spPr>
                <a:xfrm rot="16200000">
                  <a:off x="102547" y="463242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Food Boxes</a:t>
                  </a:r>
                  <a:endParaRPr lang="en-US" sz="1200" dirty="0"/>
                </a:p>
              </p:txBody>
            </p:sp>
          </p:grpSp>
          <p:sp>
            <p:nvSpPr>
              <p:cNvPr id="24" name="Rectangle 23"/>
              <p:cNvSpPr/>
              <p:nvPr/>
            </p:nvSpPr>
            <p:spPr>
              <a:xfrm>
                <a:off x="497447" y="2132264"/>
                <a:ext cx="481400" cy="176948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lowchart: Stored Data 25"/>
              <p:cNvSpPr/>
              <p:nvPr/>
            </p:nvSpPr>
            <p:spPr>
              <a:xfrm>
                <a:off x="635947" y="2293108"/>
                <a:ext cx="342900" cy="343415"/>
              </a:xfrm>
              <a:prstGeom prst="flowChartOnlineStorag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6200000">
                <a:off x="338228" y="1368711"/>
                <a:ext cx="10061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Hand </a:t>
                </a:r>
              </a:p>
              <a:p>
                <a:r>
                  <a:rPr lang="en-US" sz="1200" dirty="0" smtClean="0"/>
                  <a:t>washing unit</a:t>
                </a:r>
                <a:endParaRPr lang="en-US" sz="12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6200000">
                <a:off x="94137" y="3133880"/>
                <a:ext cx="1219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Prep Table</a:t>
                </a:r>
                <a:endParaRPr lang="en-US" sz="1200" dirty="0"/>
              </a:p>
            </p:txBody>
          </p:sp>
          <p:cxnSp>
            <p:nvCxnSpPr>
              <p:cNvPr id="30" name="Straight Arrow Connector 29"/>
              <p:cNvCxnSpPr>
                <a:endCxn id="26" idx="0"/>
              </p:cNvCxnSpPr>
              <p:nvPr/>
            </p:nvCxnSpPr>
            <p:spPr>
              <a:xfrm flipH="1">
                <a:off x="807397" y="1874008"/>
                <a:ext cx="34840" cy="419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3" name="Group 1032"/>
            <p:cNvGrpSpPr/>
            <p:nvPr/>
          </p:nvGrpSpPr>
          <p:grpSpPr>
            <a:xfrm>
              <a:off x="2684950" y="6629400"/>
              <a:ext cx="2877650" cy="1138461"/>
              <a:chOff x="2684950" y="7009373"/>
              <a:chExt cx="2877650" cy="1138461"/>
            </a:xfrm>
          </p:grpSpPr>
          <p:grpSp>
            <p:nvGrpSpPr>
              <p:cNvPr id="1046" name="Group 1045"/>
              <p:cNvGrpSpPr/>
              <p:nvPr/>
            </p:nvGrpSpPr>
            <p:grpSpPr>
              <a:xfrm>
                <a:off x="2684950" y="7122467"/>
                <a:ext cx="1715539" cy="533400"/>
                <a:chOff x="3467099" y="6401832"/>
                <a:chExt cx="1715539" cy="53340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3467099" y="6401832"/>
                  <a:ext cx="1196991" cy="5334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488733" y="6437699"/>
                  <a:ext cx="169390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Condiments</a:t>
                  </a:r>
                </a:p>
                <a:p>
                  <a:r>
                    <a:rPr lang="en-US" sz="1200" dirty="0" smtClean="0"/>
                    <a:t>Tray Pack, Water</a:t>
                  </a:r>
                  <a:endParaRPr lang="en-US" sz="1200" dirty="0"/>
                </a:p>
              </p:txBody>
            </p:sp>
          </p:grpSp>
          <p:sp>
            <p:nvSpPr>
              <p:cNvPr id="10" name="Flowchart: Delay 9"/>
              <p:cNvSpPr/>
              <p:nvPr/>
            </p:nvSpPr>
            <p:spPr>
              <a:xfrm rot="16200000">
                <a:off x="4840600" y="7047473"/>
                <a:ext cx="609600" cy="533400"/>
              </a:xfrm>
              <a:prstGeom prst="flowChartDelay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876800" y="7162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Milk </a:t>
                </a:r>
              </a:p>
              <a:p>
                <a:r>
                  <a:rPr lang="en-US" sz="1200" dirty="0" smtClean="0"/>
                  <a:t>Cooler</a:t>
                </a:r>
                <a:endParaRPr lang="en-US" sz="1200" dirty="0"/>
              </a:p>
            </p:txBody>
          </p:sp>
          <p:grpSp>
            <p:nvGrpSpPr>
              <p:cNvPr id="1054" name="Group 1053"/>
              <p:cNvGrpSpPr/>
              <p:nvPr/>
            </p:nvGrpSpPr>
            <p:grpSpPr>
              <a:xfrm>
                <a:off x="4314262" y="7334760"/>
                <a:ext cx="587806" cy="813074"/>
                <a:chOff x="4191000" y="7344791"/>
                <a:chExt cx="587806" cy="813074"/>
              </a:xfrm>
            </p:grpSpPr>
            <p:sp>
              <p:nvSpPr>
                <p:cNvPr id="8" name="Smiley Face 7"/>
                <p:cNvSpPr/>
                <p:nvPr/>
              </p:nvSpPr>
              <p:spPr>
                <a:xfrm rot="10953754">
                  <a:off x="4206347" y="7344791"/>
                  <a:ext cx="457200" cy="381000"/>
                </a:xfrm>
                <a:prstGeom prst="smileyFac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4" name="TextBox 1023"/>
                <p:cNvSpPr txBox="1"/>
                <p:nvPr/>
              </p:nvSpPr>
              <p:spPr>
                <a:xfrm>
                  <a:off x="4191000" y="7696200"/>
                  <a:ext cx="58780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Meal </a:t>
                  </a:r>
                </a:p>
                <a:p>
                  <a:r>
                    <a:rPr lang="en-US" sz="1200" dirty="0" smtClean="0"/>
                    <a:t>Count</a:t>
                  </a:r>
                  <a:endParaRPr lang="en-US" sz="1200" dirty="0"/>
                </a:p>
              </p:txBody>
            </p:sp>
          </p:grpSp>
        </p:grpSp>
        <p:pic>
          <p:nvPicPr>
            <p:cNvPr id="1044" name="Picture 1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3155" y="2209800"/>
              <a:ext cx="1444625" cy="20796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1" name="Picture 1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4614854"/>
              <a:ext cx="554037" cy="135413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032" name="Group 1031"/>
            <p:cNvGrpSpPr/>
            <p:nvPr/>
          </p:nvGrpSpPr>
          <p:grpSpPr>
            <a:xfrm>
              <a:off x="637401" y="7010400"/>
              <a:ext cx="276999" cy="1752600"/>
              <a:chOff x="228600" y="7162800"/>
              <a:chExt cx="276999" cy="1752600"/>
            </a:xfrm>
          </p:grpSpPr>
          <p:sp>
            <p:nvSpPr>
              <p:cNvPr id="1055" name="Rectangle 1054"/>
              <p:cNvSpPr/>
              <p:nvPr/>
            </p:nvSpPr>
            <p:spPr>
              <a:xfrm>
                <a:off x="228600" y="7162800"/>
                <a:ext cx="268847" cy="17526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6" name="TextBox 1055"/>
              <p:cNvSpPr txBox="1"/>
              <p:nvPr/>
            </p:nvSpPr>
            <p:spPr>
              <a:xfrm rot="16200000">
                <a:off x="-372202" y="7885199"/>
                <a:ext cx="14786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BBQ Set-up</a:t>
                </a:r>
                <a:endParaRPr lang="en-US" sz="1200" dirty="0"/>
              </a:p>
            </p:txBody>
          </p:sp>
        </p:grpSp>
        <p:grpSp>
          <p:nvGrpSpPr>
            <p:cNvPr id="1025" name="Group 1024"/>
            <p:cNvGrpSpPr/>
            <p:nvPr/>
          </p:nvGrpSpPr>
          <p:grpSpPr>
            <a:xfrm>
              <a:off x="1487835" y="7848600"/>
              <a:ext cx="2474565" cy="861774"/>
              <a:chOff x="1030265" y="8019642"/>
              <a:chExt cx="2474565" cy="861774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1254214" y="8147834"/>
                <a:ext cx="365768" cy="30619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441829">
                <a:off x="1279287" y="8512218"/>
                <a:ext cx="315620" cy="30292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1030265" y="8019642"/>
                <a:ext cx="2474565" cy="861774"/>
              </a:xfrm>
              <a:prstGeom prst="rect">
                <a:avLst/>
              </a:prstGeom>
              <a:noFill/>
              <a:ln w="28575" cmpd="thickThin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                            KEY</a:t>
                </a:r>
              </a:p>
              <a:p>
                <a:r>
                  <a:rPr lang="en-US" sz="1000" dirty="0"/>
                  <a:t> </a:t>
                </a:r>
                <a:r>
                  <a:rPr lang="en-US" sz="1000" dirty="0" smtClean="0"/>
                  <a:t>                        Community Organization Staff</a:t>
                </a:r>
              </a:p>
              <a:p>
                <a:endParaRPr lang="en-US" sz="1000" dirty="0" smtClean="0"/>
              </a:p>
              <a:p>
                <a:r>
                  <a:rPr lang="en-US" sz="1000" dirty="0" smtClean="0"/>
                  <a:t>                         SDUSD Kitchen Staff</a:t>
                </a:r>
              </a:p>
              <a:p>
                <a:endParaRPr lang="en-US" sz="100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4495800" y="8077200"/>
              <a:ext cx="1868835" cy="553998"/>
            </a:xfrm>
            <a:prstGeom prst="rect">
              <a:avLst/>
            </a:prstGeom>
            <a:noFill/>
            <a:ln w="19050" cmpd="thinThick"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Canopies will cover the </a:t>
              </a:r>
              <a:r>
                <a:rPr lang="en-US" sz="1000" dirty="0" smtClean="0"/>
                <a:t>greeter</a:t>
              </a:r>
              <a:r>
                <a:rPr lang="en-US" sz="1000" dirty="0" smtClean="0"/>
                <a:t>, serving tables, salad bars, condiment table and milk.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8600" y="411136"/>
              <a:ext cx="2590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San Diego Unified School District  Food Services  </a:t>
              </a:r>
            </a:p>
            <a:p>
              <a:pPr algn="ctr"/>
              <a:r>
                <a:rPr lang="en-US" dirty="0" smtClean="0"/>
                <a:t>BBQ Set-up </a:t>
              </a:r>
            </a:p>
            <a:p>
              <a:pPr algn="ctr"/>
              <a:r>
                <a:rPr lang="en-US" dirty="0" smtClean="0"/>
                <a:t>Summer Fun Café 2012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1593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67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Johnson Norma</dc:creator>
  <cp:lastModifiedBy>Johnson Norma</cp:lastModifiedBy>
  <cp:revision>23</cp:revision>
  <cp:lastPrinted>2012-05-16T21:46:06Z</cp:lastPrinted>
  <dcterms:created xsi:type="dcterms:W3CDTF">2012-03-13T22:35:01Z</dcterms:created>
  <dcterms:modified xsi:type="dcterms:W3CDTF">2012-05-16T21:46:59Z</dcterms:modified>
</cp:coreProperties>
</file>