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61" r:id="rId4"/>
    <p:sldId id="258" r:id="rId5"/>
    <p:sldId id="259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EECDA-9DFD-437F-8A22-D38C6701F343}" type="datetimeFigureOut">
              <a:rPr lang="en-US" smtClean="0"/>
              <a:t>5/4/2013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91846-F20E-4A24-B6AB-23FEA1718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9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91846-F20E-4A24-B6AB-23FEA1718F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60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EB98-AD78-4B97-A2BC-289422890549}" type="datetimeFigureOut">
              <a:rPr lang="en-US" smtClean="0"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7F48-1599-4ED1-86FB-5462A1404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EB98-AD78-4B97-A2BC-289422890549}" type="datetimeFigureOut">
              <a:rPr lang="en-US" smtClean="0"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7F48-1599-4ED1-86FB-5462A1404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EB98-AD78-4B97-A2BC-289422890549}" type="datetimeFigureOut">
              <a:rPr lang="en-US" smtClean="0"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7F48-1599-4ED1-86FB-5462A1404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EB98-AD78-4B97-A2BC-289422890549}" type="datetimeFigureOut">
              <a:rPr lang="en-US" smtClean="0"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7F48-1599-4ED1-86FB-5462A1404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EB98-AD78-4B97-A2BC-289422890549}" type="datetimeFigureOut">
              <a:rPr lang="en-US" smtClean="0"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7F48-1599-4ED1-86FB-5462A1404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EB98-AD78-4B97-A2BC-289422890549}" type="datetimeFigureOut">
              <a:rPr lang="en-US" smtClean="0"/>
              <a:t>5/4/2013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7F48-1599-4ED1-86FB-5462A1404B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EB98-AD78-4B97-A2BC-289422890549}" type="datetimeFigureOut">
              <a:rPr lang="en-US" smtClean="0"/>
              <a:t>5/4/2013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7F48-1599-4ED1-86FB-5462A1404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EB98-AD78-4B97-A2BC-289422890549}" type="datetimeFigureOut">
              <a:rPr lang="en-US" smtClean="0"/>
              <a:t>5/4/2013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7F48-1599-4ED1-86FB-5462A1404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EB98-AD78-4B97-A2BC-289422890549}" type="datetimeFigureOut">
              <a:rPr lang="en-US" smtClean="0"/>
              <a:t>5/4/2013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7F48-1599-4ED1-86FB-5462A1404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EB98-AD78-4B97-A2BC-289422890549}" type="datetimeFigureOut">
              <a:rPr lang="en-US" smtClean="0"/>
              <a:t>5/4/2013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277F48-1599-4ED1-86FB-5462A1404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EB98-AD78-4B97-A2BC-289422890549}" type="datetimeFigureOut">
              <a:rPr lang="en-US" smtClean="0"/>
              <a:t>5/4/2013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7F48-1599-4ED1-86FB-5462A1404B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50DEB98-AD78-4B97-A2BC-289422890549}" type="datetimeFigureOut">
              <a:rPr lang="en-US" smtClean="0"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5277F48-1599-4ED1-86FB-5462A1404B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g"/><Relationship Id="rId4" Type="http://schemas.openxmlformats.org/officeDocument/2006/relationships/image" Target="../media/image10.jpeg"/><Relationship Id="rId9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388072" y="1400413"/>
            <a:ext cx="5648623" cy="1204306"/>
          </a:xfrm>
        </p:spPr>
        <p:txBody>
          <a:bodyPr/>
          <a:lstStyle/>
          <a:p>
            <a:r>
              <a:rPr lang="en-US" dirty="0" smtClean="0"/>
              <a:t>Faith-based: why not?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068463" y="2216973"/>
            <a:ext cx="6511131" cy="581112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a.b</a:t>
            </a:r>
            <a:r>
              <a:rPr lang="en-US" b="1" dirty="0" smtClean="0"/>
              <a:t>. vines </a:t>
            </a:r>
            <a:r>
              <a:rPr lang="en-US" b="1" dirty="0" smtClean="0"/>
              <a:t>ministries</a:t>
            </a:r>
            <a:endParaRPr lang="en-US" sz="1200" b="1" dirty="0" smtClean="0"/>
          </a:p>
          <a:p>
            <a:r>
              <a:rPr lang="en-US" sz="1200" dirty="0" smtClean="0"/>
              <a:t>Angela </a:t>
            </a:r>
            <a:r>
              <a:rPr lang="en-US" sz="1200" dirty="0" err="1" smtClean="0"/>
              <a:t>Kretschmar</a:t>
            </a:r>
            <a:r>
              <a:rPr lang="en-US" sz="1200" dirty="0" smtClean="0"/>
              <a:t>, Executive Director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438650"/>
            <a:ext cx="2514600" cy="1885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070927"/>
            <a:ext cx="3251200" cy="243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1676400"/>
            <a:ext cx="31496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7037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WHAT DO YOU HAVE?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520940" cy="357984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Location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Volunteers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Time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Space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Organization Moral Support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243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63945"/>
            <a:ext cx="4048606" cy="30364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2400"/>
            <a:ext cx="3911600" cy="2933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086100"/>
            <a:ext cx="48768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595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67700" cy="548640"/>
          </a:xfrm>
        </p:spPr>
        <p:txBody>
          <a:bodyPr/>
          <a:lstStyle/>
          <a:p>
            <a:r>
              <a:rPr lang="en-US" sz="4000" dirty="0" smtClean="0"/>
              <a:t>WHAT ARE you ALREADY DOING?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520940" cy="3579849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Relationship with your neighborhood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Relationship with your city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Partnership with other Faith-Based Organizations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Maintaining a volunteer base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4083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839200" cy="548640"/>
          </a:xfrm>
        </p:spPr>
        <p:txBody>
          <a:bodyPr/>
          <a:lstStyle/>
          <a:p>
            <a:r>
              <a:rPr lang="en-US" sz="4800" dirty="0" smtClean="0"/>
              <a:t>What makes you special?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Location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Existing Children’s Programs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Volunteers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Creativity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Financial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Cultural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1993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6" y="191678"/>
            <a:ext cx="2966720" cy="2225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313598"/>
            <a:ext cx="26416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7" y="3169920"/>
            <a:ext cx="2479040" cy="1859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47" y="5029200"/>
            <a:ext cx="2360353" cy="1770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724150"/>
            <a:ext cx="21336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829666"/>
            <a:ext cx="21336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885" y="5124243"/>
            <a:ext cx="1257540" cy="1675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945496"/>
            <a:ext cx="3845560" cy="28841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26314"/>
            <a:ext cx="1752600" cy="1314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132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Putting it all together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520940" cy="3579849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/>
              <a:t>Finding Sponsor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Volunteer Base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Time and Space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Outreach Plan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Begin Service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1663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505700" cy="914400"/>
          </a:xfrm>
        </p:spPr>
        <p:txBody>
          <a:bodyPr/>
          <a:lstStyle/>
          <a:p>
            <a:pPr algn="ctr"/>
            <a:r>
              <a:rPr lang="en-US" sz="4800" dirty="0" smtClean="0"/>
              <a:t>KEEP IT SIMPLE &amp; </a:t>
            </a:r>
            <a:br>
              <a:rPr lang="en-US" sz="4800" dirty="0" smtClean="0"/>
            </a:br>
            <a:r>
              <a:rPr lang="en-US" sz="4800" dirty="0" smtClean="0"/>
              <a:t>HAVE FUN!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52600"/>
            <a:ext cx="6400800" cy="4800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701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133</TotalTime>
  <Words>82</Words>
  <Application>Microsoft Office PowerPoint</Application>
  <PresentationFormat>On-screen Show (4:3)</PresentationFormat>
  <Paragraphs>29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Angles</vt:lpstr>
      <vt:lpstr>Faith-based: why not?</vt:lpstr>
      <vt:lpstr>WHAT DO YOU HAVE?</vt:lpstr>
      <vt:lpstr>PowerPoint Presentation</vt:lpstr>
      <vt:lpstr>WHAT ARE you ALREADY DOING?</vt:lpstr>
      <vt:lpstr>What makes you special?</vt:lpstr>
      <vt:lpstr>PowerPoint Presentation</vt:lpstr>
      <vt:lpstr>Putting it all together</vt:lpstr>
      <vt:lpstr>KEEP IT SIMPLE &amp;  HAVE FUN!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Faith-based: why not?</dc:title>
  <dc:creator>User</dc:creator>
  <cp:lastModifiedBy>User</cp:lastModifiedBy>
  <cp:revision>18</cp:revision>
  <dcterms:created xsi:type="dcterms:W3CDTF">2013-05-01T02:43:11Z</dcterms:created>
  <dcterms:modified xsi:type="dcterms:W3CDTF">2013-05-04T18:46:57Z</dcterms:modified>
</cp:coreProperties>
</file>